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423" r:id="rId4"/>
    <p:sldId id="438" r:id="rId5"/>
    <p:sldId id="425" r:id="rId6"/>
    <p:sldId id="426" r:id="rId7"/>
    <p:sldId id="427" r:id="rId8"/>
    <p:sldId id="428" r:id="rId9"/>
    <p:sldId id="429" r:id="rId10"/>
    <p:sldId id="422" r:id="rId11"/>
    <p:sldId id="430" r:id="rId12"/>
    <p:sldId id="431" r:id="rId13"/>
    <p:sldId id="432" r:id="rId14"/>
    <p:sldId id="433" r:id="rId15"/>
    <p:sldId id="434" r:id="rId16"/>
    <p:sldId id="435" r:id="rId17"/>
    <p:sldId id="439" r:id="rId18"/>
    <p:sldId id="440" r:id="rId19"/>
    <p:sldId id="437" r:id="rId20"/>
    <p:sldId id="405" r:id="rId2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/>
    <p:restoredTop sz="94712"/>
  </p:normalViewPr>
  <p:slideViewPr>
    <p:cSldViewPr>
      <p:cViewPr varScale="1">
        <p:scale>
          <a:sx n="97" d="100"/>
          <a:sy n="97" d="100"/>
        </p:scale>
        <p:origin x="8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/>
              <a:pPr>
                <a:defRPr/>
              </a:pPr>
              <a:t>15/02/17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8A0546-BF2E-B14A-9B55-67081D6B0E8F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9489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Open Source,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User Support and Code Maintenance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Portability (when libraries, compilers &amp; hardware get deprecated, code that depends on them die)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People Using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636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43E2DB8-19E9-A74E-9BC7-202234FEC66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5C132EE3-3BE1-CD49-ACBD-35E1E37C0A40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E2511819-0437-0743-98A0-AFD87DC5DC65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35769DD-A044-EE4D-A728-60116D9288F3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BCAAEAD2-E7DA-424E-A17F-15B2C3273F0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734EF062-9B9F-8642-ABC9-3B018DC2A12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F0FF39CC-022E-A24F-BF77-2D881E7A4EE9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B98F239-A321-9641-9A9C-23B79D1354E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CB28EDAC-0CB2-9D4F-AEA9-C9F0B9EE845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D10E2210-02CF-AB44-9091-2F06B43763E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os estilos do texto mestre</a:t>
            </a:r>
          </a:p>
          <a:p>
            <a:pPr lvl="1"/>
            <a:r>
              <a:rPr lang="pt-BR" altLang="x-none"/>
              <a:t>Segundo nível</a:t>
            </a:r>
          </a:p>
          <a:p>
            <a:pPr lvl="2"/>
            <a:r>
              <a:rPr lang="pt-BR" altLang="x-none"/>
              <a:t>Terceiro nível</a:t>
            </a:r>
          </a:p>
          <a:p>
            <a:pPr lvl="3"/>
            <a:r>
              <a:rPr lang="pt-BR" altLang="x-none"/>
              <a:t>Quarto nível</a:t>
            </a:r>
          </a:p>
          <a:p>
            <a:pPr lvl="4"/>
            <a:r>
              <a:rPr lang="pt-BR" altLang="x-none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-1587" y="6519863"/>
            <a:ext cx="911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98E81725-E95C-F147-ACFB-EB12B284F425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257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hinxcontrib-napoleon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0" y="422116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>
                <a:latin typeface="Lato" charset="0"/>
              </a:rPr>
              <a:t>Python </a:t>
            </a:r>
            <a:r>
              <a:rPr lang="pt-BR" altLang="x-none" dirty="0" err="1">
                <a:latin typeface="Lato" charset="0"/>
              </a:rPr>
              <a:t>Bootcamp</a:t>
            </a:r>
            <a:r>
              <a:rPr lang="pt-BR" altLang="x-none" dirty="0">
                <a:latin typeface="Lato" charset="0"/>
              </a:rPr>
              <a:t/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3213" y="5726113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Sample Code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 such a simple documentation! The only thing I have to do is to add three single quotes (') or double quotes (") together to start a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J. Bond - Feb 31,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202X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669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""”The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can also be just one line"""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435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parameter.   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methods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/classes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1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3" y="2154981"/>
            <a:ext cx="90015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:</a:t>
            </a:r>
            <a:r>
              <a:rPr lang="en-US" sz="20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name: name of the person that to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:type name: string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9432" y="1476345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PEP 257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9030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2154981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Parameters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    name (string): The name of the person that            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     will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004" y="1516967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Sphinx Napoleon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07342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" y="2244453"/>
            <a:ext cx="9144000" cy="96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1812405"/>
            <a:ext cx="147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+mn-lt"/>
              </a:rPr>
              <a:t>Identation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764" y="3180557"/>
            <a:ext cx="210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Name Notation</a:t>
            </a:r>
            <a:endParaRPr lang="en-US" sz="24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256"/>
            <a:ext cx="9144000" cy="939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110"/>
            <a:ext cx="9144000" cy="11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99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Give some space and use self-explanatory names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5" y="2291049"/>
            <a:ext cx="91440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68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2276872"/>
            <a:ext cx="9144000" cy="30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Keep tracking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94525"/>
            <a:ext cx="9144000" cy="720080"/>
          </a:xfrm>
          <a:prstGeom prst="rect">
            <a:avLst/>
          </a:prstGeom>
          <a:gradFill>
            <a:gsLst>
              <a:gs pos="1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23" y="4981839"/>
            <a:ext cx="2843808" cy="118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815" y="4427471"/>
            <a:ext cx="3761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Control Version with </a:t>
            </a:r>
            <a:r>
              <a:rPr lang="en-US" sz="2800" b="1" dirty="0" err="1" smtClean="0">
                <a:latin typeface="+mj-lt"/>
              </a:rPr>
              <a:t>Git</a:t>
            </a:r>
            <a:endParaRPr lang="en-US" sz="28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271687"/>
            <a:ext cx="442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Consistent software updates</a:t>
            </a:r>
            <a:endParaRPr lang="en-US" sz="28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95" y="4265218"/>
            <a:ext cx="847725" cy="847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23" y="5112943"/>
            <a:ext cx="1320468" cy="1320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4013" t="2001" r="24800" b="2001"/>
          <a:stretch/>
        </p:blipFill>
        <p:spPr>
          <a:xfrm>
            <a:off x="7006534" y="4077002"/>
            <a:ext cx="1621989" cy="1597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3020" y="4458619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GitHub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3020" y="5437448"/>
            <a:ext cx="1567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+mj-lt"/>
              </a:rPr>
              <a:t>BitBucket</a:t>
            </a:r>
            <a:endParaRPr lang="en-US" sz="28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3640971"/>
            <a:ext cx="180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Git</a:t>
            </a:r>
            <a:r>
              <a:rPr lang="en-US" sz="2800" b="1" dirty="0" smtClean="0">
                <a:latin typeface="+mj-lt"/>
              </a:rPr>
              <a:t> Servers</a:t>
            </a:r>
            <a:endParaRPr lang="en-US" sz="2800" b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0601" y="363572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Git</a:t>
            </a:r>
            <a:r>
              <a:rPr lang="en-US" sz="2800" b="1" dirty="0" smtClean="0">
                <a:latin typeface="+mj-lt"/>
              </a:rPr>
              <a:t> Clients</a:t>
            </a:r>
            <a:endParaRPr lang="en-US" sz="28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6667" y="5559783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GitKraken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0631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2132856"/>
            <a:ext cx="4905958" cy="35394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Code documentation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Error handling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2403177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6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0667"/>
            <a:ext cx="9144000" cy="40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885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Why do we keep NOT doing these?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17032"/>
            <a:ext cx="3168352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637" y="3215666"/>
            <a:ext cx="24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Documentation</a:t>
            </a:r>
            <a:endParaRPr lang="en-US" sz="2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77616"/>
            <a:ext cx="2435976" cy="182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5603" y="319381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Clear Code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62" y="3697893"/>
            <a:ext cx="2983600" cy="223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9162" y="3217572"/>
            <a:ext cx="325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Error &amp; Version Track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8409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3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 txBox="1">
            <a:spLocks/>
          </p:cNvSpPr>
          <p:nvPr/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15/02/2017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512" y="1719972"/>
            <a:ext cx="88699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Beautiful </a:t>
            </a:r>
            <a:r>
              <a:rPr lang="en-US" dirty="0">
                <a:latin typeface="Monaco" charset="0"/>
              </a:rPr>
              <a:t>is better than ugly.</a:t>
            </a:r>
          </a:p>
          <a:p>
            <a:r>
              <a:rPr lang="en-US" dirty="0">
                <a:latin typeface="Monaco" charset="0"/>
              </a:rPr>
              <a:t>Explicit is better than implicit.</a:t>
            </a:r>
          </a:p>
          <a:p>
            <a:r>
              <a:rPr lang="en-US" dirty="0">
                <a:latin typeface="Monaco" charset="0"/>
              </a:rPr>
              <a:t>Simple is better than complex.</a:t>
            </a:r>
          </a:p>
          <a:p>
            <a:r>
              <a:rPr lang="en-US" dirty="0">
                <a:latin typeface="Monaco" charset="0"/>
              </a:rPr>
              <a:t>Complex is better than complicated.</a:t>
            </a:r>
          </a:p>
          <a:p>
            <a:r>
              <a:rPr lang="en-US" dirty="0">
                <a:latin typeface="Monaco" charset="0"/>
              </a:rPr>
              <a:t>Flat is better than nested.</a:t>
            </a:r>
          </a:p>
          <a:p>
            <a:r>
              <a:rPr lang="en-US" dirty="0">
                <a:latin typeface="Monaco" charset="0"/>
              </a:rPr>
              <a:t>Sparse is better than dense.</a:t>
            </a:r>
          </a:p>
          <a:p>
            <a:r>
              <a:rPr lang="en-US" dirty="0">
                <a:latin typeface="Monaco" charset="0"/>
              </a:rPr>
              <a:t>Readability counts.</a:t>
            </a:r>
          </a:p>
          <a:p>
            <a:r>
              <a:rPr lang="en-US" dirty="0">
                <a:latin typeface="Monaco" charset="0"/>
              </a:rPr>
              <a:t>Special cases aren't special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enough </a:t>
            </a:r>
            <a:r>
              <a:rPr lang="en-US" dirty="0">
                <a:latin typeface="Monaco" charset="0"/>
              </a:rPr>
              <a:t>to break the rules.</a:t>
            </a:r>
          </a:p>
          <a:p>
            <a:r>
              <a:rPr lang="en-US" dirty="0">
                <a:latin typeface="Monaco" charset="0"/>
              </a:rPr>
              <a:t>Although practicality beats purity.</a:t>
            </a:r>
          </a:p>
          <a:p>
            <a:r>
              <a:rPr lang="en-US" dirty="0">
                <a:latin typeface="Monaco" charset="0"/>
              </a:rPr>
              <a:t>Errors should never pass silently.</a:t>
            </a:r>
          </a:p>
          <a:p>
            <a:r>
              <a:rPr lang="en-US" dirty="0">
                <a:latin typeface="Monaco" charset="0"/>
              </a:rPr>
              <a:t>Unless explicitly silenced.</a:t>
            </a:r>
          </a:p>
          <a:p>
            <a:r>
              <a:rPr lang="en-US" dirty="0">
                <a:latin typeface="Monaco" charset="0"/>
              </a:rPr>
              <a:t>In the face of ambiguity,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refuse </a:t>
            </a:r>
            <a:r>
              <a:rPr lang="en-US" dirty="0">
                <a:latin typeface="Monaco" charset="0"/>
              </a:rPr>
              <a:t>the temptation to guess</a:t>
            </a:r>
            <a:r>
              <a:rPr lang="en-US" dirty="0" smtClean="0">
                <a:latin typeface="Monaco" charset="0"/>
              </a:rPr>
              <a:t>.</a:t>
            </a:r>
          </a:p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43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2" y="1719972"/>
            <a:ext cx="88699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  <a:p>
            <a:r>
              <a:rPr lang="en-US" dirty="0">
                <a:latin typeface="Monaco" charset="0"/>
              </a:rPr>
              <a:t>There should be one </a:t>
            </a:r>
          </a:p>
          <a:p>
            <a:r>
              <a:rPr lang="en-US" dirty="0">
                <a:latin typeface="Monaco" charset="0"/>
              </a:rPr>
              <a:t>-- and preferably only one </a:t>
            </a:r>
            <a:r>
              <a:rPr lang="mr-IN" dirty="0">
                <a:latin typeface="Monaco" charset="0"/>
              </a:rPr>
              <a:t>–</a:t>
            </a:r>
            <a:r>
              <a:rPr lang="en-US" dirty="0">
                <a:latin typeface="Monaco" charset="0"/>
              </a:rPr>
              <a:t> </a:t>
            </a:r>
          </a:p>
          <a:p>
            <a:r>
              <a:rPr lang="en-US" dirty="0">
                <a:latin typeface="Monaco" charset="0"/>
              </a:rPr>
              <a:t>obvious way to do it.</a:t>
            </a:r>
          </a:p>
          <a:p>
            <a:r>
              <a:rPr lang="en-US" dirty="0">
                <a:latin typeface="Monaco" charset="0"/>
              </a:rPr>
              <a:t>Although that way may not be obvious at first unless </a:t>
            </a:r>
          </a:p>
          <a:p>
            <a:r>
              <a:rPr lang="en-US" dirty="0">
                <a:latin typeface="Monaco" charset="0"/>
              </a:rPr>
              <a:t>you're Dutch.</a:t>
            </a:r>
          </a:p>
          <a:p>
            <a:r>
              <a:rPr lang="en-US" dirty="0">
                <a:latin typeface="Monaco" charset="0"/>
              </a:rPr>
              <a:t>Now is better than never.</a:t>
            </a:r>
          </a:p>
          <a:p>
            <a:r>
              <a:rPr lang="en-US" dirty="0">
                <a:latin typeface="Monaco" charset="0"/>
              </a:rPr>
              <a:t>Although never is often better than *right* now.</a:t>
            </a:r>
          </a:p>
          <a:p>
            <a:r>
              <a:rPr lang="en-US" dirty="0">
                <a:latin typeface="Monaco" charset="0"/>
              </a:rPr>
              <a:t>If the implementation is hard to explain, </a:t>
            </a:r>
          </a:p>
          <a:p>
            <a:r>
              <a:rPr lang="en-US" dirty="0">
                <a:latin typeface="Monaco" charset="0"/>
              </a:rPr>
              <a:t>it's a bad idea.</a:t>
            </a:r>
          </a:p>
          <a:p>
            <a:r>
              <a:rPr lang="en-US" dirty="0">
                <a:latin typeface="Monaco" charset="0"/>
              </a:rPr>
              <a:t>If the implementation is easy to explain, </a:t>
            </a:r>
          </a:p>
          <a:p>
            <a:r>
              <a:rPr lang="en-US" dirty="0">
                <a:latin typeface="Monaco" charset="0"/>
              </a:rPr>
              <a:t>it may be a good idea.</a:t>
            </a:r>
          </a:p>
          <a:p>
            <a:r>
              <a:rPr lang="en-US" dirty="0">
                <a:latin typeface="Monaco" charset="0"/>
              </a:rPr>
              <a:t>Namespaces are one honking great idea </a:t>
            </a:r>
          </a:p>
          <a:p>
            <a:r>
              <a:rPr lang="en-US" dirty="0">
                <a:latin typeface="Monaco" charset="0"/>
              </a:rPr>
              <a:t>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6903474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84784"/>
            <a:ext cx="8890000" cy="4521200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13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000" y="1484784"/>
            <a:ext cx="8890000" cy="4521200"/>
            <a:chOff x="127000" y="1484784"/>
            <a:chExt cx="8890000" cy="452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1484784"/>
              <a:ext cx="8890000" cy="452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28184" y="2204960"/>
              <a:ext cx="2340000" cy="8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75398" y="2204960"/>
              <a:ext cx="2204714" cy="92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843" y="2297545"/>
              <a:ext cx="2185958" cy="78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8" name="Título 6"/>
          <p:cNvSpPr>
            <a:spLocks noGrp="1"/>
          </p:cNvSpPr>
          <p:nvPr>
            <p:ph type="title" idx="4294967295"/>
          </p:nvPr>
        </p:nvSpPr>
        <p:spPr>
          <a:xfrm>
            <a:off x="1254299" y="116632"/>
            <a:ext cx="7427912" cy="1223987"/>
          </a:xfrm>
        </p:spPr>
        <p:txBody>
          <a:bodyPr/>
          <a:lstStyle/>
          <a:p>
            <a:pPr eaLnBrk="1" hangingPunct="1"/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Do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the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docstring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life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Lato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La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750" y="2255311"/>
            <a:ext cx="22320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I will do the docs later nobody will read my code.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2132856"/>
            <a:ext cx="2526035" cy="96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FUUU!! I have no idea of what I’ve done here! It will take forever!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438" y="2199223"/>
            <a:ext cx="2337682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Ok. That’s just a small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script, I can write it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once again. 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584" y="1628800"/>
            <a:ext cx="75608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750" y="1637223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Last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1667207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err="1" smtClean="0">
                <a:latin typeface="Franklin Gothic Heavy" charset="0"/>
                <a:ea typeface="Franklin Gothic Heavy" charset="0"/>
                <a:cs typeface="Franklin Gothic Heavy" charset="0"/>
              </a:rPr>
              <a:t>Lask</a:t>
            </a:r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10673</TotalTime>
  <Words>750</Words>
  <Application>Microsoft Macintosh PowerPoint</Application>
  <PresentationFormat>On-screen Show (4:3)</PresentationFormat>
  <Paragraphs>188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Franklin Gothic Heavy</vt:lpstr>
      <vt:lpstr>Lato</vt:lpstr>
      <vt:lpstr>Lucida Console</vt:lpstr>
      <vt:lpstr>Monaco</vt:lpstr>
      <vt:lpstr>Tema do Office</vt:lpstr>
      <vt:lpstr>Personalizar design</vt:lpstr>
      <vt:lpstr>Python Bootcamp Your codes pretty and healthy</vt:lpstr>
      <vt:lpstr>What does make scientific software usable for long time?</vt:lpstr>
      <vt:lpstr>What does make scientific software usable for long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the docstring for your life!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387</cp:revision>
  <dcterms:created xsi:type="dcterms:W3CDTF">2015-09-26T21:55:49Z</dcterms:created>
  <dcterms:modified xsi:type="dcterms:W3CDTF">2017-02-15T12:39:18Z</dcterms:modified>
</cp:coreProperties>
</file>